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m4a" ContentType="audi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4630400" cy="10972800"/>
  <p:notesSz cx="7010400" cy="9236075"/>
  <p:defaultTextStyle>
    <a:defPPr>
      <a:defRPr lang="en-US"/>
    </a:defPPr>
    <a:lvl1pPr marL="0" algn="l" defTabSz="1462766" rtl="0" eaLnBrk="1" latinLnBrk="0" hangingPunct="1">
      <a:defRPr sz="2877" kern="1200">
        <a:solidFill>
          <a:schemeClr val="tx1"/>
        </a:solidFill>
        <a:latin typeface="+mn-lt"/>
        <a:ea typeface="+mn-ea"/>
        <a:cs typeface="+mn-cs"/>
      </a:defRPr>
    </a:lvl1pPr>
    <a:lvl2pPr marL="731384" algn="l" defTabSz="1462766" rtl="0" eaLnBrk="1" latinLnBrk="0" hangingPunct="1">
      <a:defRPr sz="2877" kern="1200">
        <a:solidFill>
          <a:schemeClr val="tx1"/>
        </a:solidFill>
        <a:latin typeface="+mn-lt"/>
        <a:ea typeface="+mn-ea"/>
        <a:cs typeface="+mn-cs"/>
      </a:defRPr>
    </a:lvl2pPr>
    <a:lvl3pPr marL="1462766" algn="l" defTabSz="1462766" rtl="0" eaLnBrk="1" latinLnBrk="0" hangingPunct="1">
      <a:defRPr sz="2877" kern="1200">
        <a:solidFill>
          <a:schemeClr val="tx1"/>
        </a:solidFill>
        <a:latin typeface="+mn-lt"/>
        <a:ea typeface="+mn-ea"/>
        <a:cs typeface="+mn-cs"/>
      </a:defRPr>
    </a:lvl3pPr>
    <a:lvl4pPr marL="2194149" algn="l" defTabSz="1462766" rtl="0" eaLnBrk="1" latinLnBrk="0" hangingPunct="1">
      <a:defRPr sz="2877" kern="1200">
        <a:solidFill>
          <a:schemeClr val="tx1"/>
        </a:solidFill>
        <a:latin typeface="+mn-lt"/>
        <a:ea typeface="+mn-ea"/>
        <a:cs typeface="+mn-cs"/>
      </a:defRPr>
    </a:lvl4pPr>
    <a:lvl5pPr marL="2925533" algn="l" defTabSz="1462766" rtl="0" eaLnBrk="1" latinLnBrk="0" hangingPunct="1">
      <a:defRPr sz="2877" kern="1200">
        <a:solidFill>
          <a:schemeClr val="tx1"/>
        </a:solidFill>
        <a:latin typeface="+mn-lt"/>
        <a:ea typeface="+mn-ea"/>
        <a:cs typeface="+mn-cs"/>
      </a:defRPr>
    </a:lvl5pPr>
    <a:lvl6pPr marL="3656915" algn="l" defTabSz="1462766" rtl="0" eaLnBrk="1" latinLnBrk="0" hangingPunct="1">
      <a:defRPr sz="2877" kern="1200">
        <a:solidFill>
          <a:schemeClr val="tx1"/>
        </a:solidFill>
        <a:latin typeface="+mn-lt"/>
        <a:ea typeface="+mn-ea"/>
        <a:cs typeface="+mn-cs"/>
      </a:defRPr>
    </a:lvl6pPr>
    <a:lvl7pPr marL="4388298" algn="l" defTabSz="1462766" rtl="0" eaLnBrk="1" latinLnBrk="0" hangingPunct="1">
      <a:defRPr sz="2877" kern="1200">
        <a:solidFill>
          <a:schemeClr val="tx1"/>
        </a:solidFill>
        <a:latin typeface="+mn-lt"/>
        <a:ea typeface="+mn-ea"/>
        <a:cs typeface="+mn-cs"/>
      </a:defRPr>
    </a:lvl7pPr>
    <a:lvl8pPr marL="5119682" algn="l" defTabSz="1462766" rtl="0" eaLnBrk="1" latinLnBrk="0" hangingPunct="1">
      <a:defRPr sz="2877" kern="1200">
        <a:solidFill>
          <a:schemeClr val="tx1"/>
        </a:solidFill>
        <a:latin typeface="+mn-lt"/>
        <a:ea typeface="+mn-ea"/>
        <a:cs typeface="+mn-cs"/>
      </a:defRPr>
    </a:lvl8pPr>
    <a:lvl9pPr marL="5851064" algn="l" defTabSz="1462766" rtl="0" eaLnBrk="1" latinLnBrk="0" hangingPunct="1">
      <a:defRPr sz="287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750"/>
    <a:srgbClr val="8EC85A"/>
    <a:srgbClr val="4E7CBE"/>
    <a:srgbClr val="003056"/>
    <a:srgbClr val="4DA0D2"/>
    <a:srgbClr val="8E5350"/>
    <a:srgbClr val="00726B"/>
    <a:srgbClr val="F7F3D1"/>
    <a:srgbClr val="F2ECB4"/>
    <a:srgbClr val="E2D4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C08A6F-035D-494E-9CD1-4FBF2CAAC092}" v="7" dt="2022-09-28T14:21:05.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6"/>
  </p:normalViewPr>
  <p:slideViewPr>
    <p:cSldViewPr>
      <p:cViewPr>
        <p:scale>
          <a:sx n="80" d="100"/>
          <a:sy n="80" d="100"/>
        </p:scale>
        <p:origin x="656" y="-1632"/>
      </p:cViewPr>
      <p:guideLst>
        <p:guide orient="horz" pos="3456"/>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microsoft.com/office/2016/11/relationships/changesInfo" Target="changesInfos/changesInfo1.xml"/><Relationship Id="rId8"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land, Annika" userId="6c44d23f-cda6-459c-a536-4ab9dcbdba80" providerId="ADAL" clId="{EDC08A6F-035D-494E-9CD1-4FBF2CAAC092}"/>
    <pc:docChg chg="modSld">
      <pc:chgData name="Eveland, Annika" userId="6c44d23f-cda6-459c-a536-4ab9dcbdba80" providerId="ADAL" clId="{EDC08A6F-035D-494E-9CD1-4FBF2CAAC092}" dt="2022-09-28T14:24:07.919" v="53" actId="14100"/>
      <pc:docMkLst>
        <pc:docMk/>
      </pc:docMkLst>
      <pc:sldChg chg="addSp modSp mod">
        <pc:chgData name="Eveland, Annika" userId="6c44d23f-cda6-459c-a536-4ab9dcbdba80" providerId="ADAL" clId="{EDC08A6F-035D-494E-9CD1-4FBF2CAAC092}" dt="2022-09-28T14:24:07.919" v="53" actId="14100"/>
        <pc:sldMkLst>
          <pc:docMk/>
          <pc:sldMk cId="98942517" sldId="256"/>
        </pc:sldMkLst>
        <pc:spChg chg="mod">
          <ac:chgData name="Eveland, Annika" userId="6c44d23f-cda6-459c-a536-4ab9dcbdba80" providerId="ADAL" clId="{EDC08A6F-035D-494E-9CD1-4FBF2CAAC092}" dt="2022-09-28T14:22:49.422" v="50" actId="255"/>
          <ac:spMkLst>
            <pc:docMk/>
            <pc:sldMk cId="98942517" sldId="256"/>
            <ac:spMk id="2" creationId="{00000000-0000-0000-0000-000000000000}"/>
          </ac:spMkLst>
        </pc:spChg>
        <pc:spChg chg="add mod">
          <ac:chgData name="Eveland, Annika" userId="6c44d23f-cda6-459c-a536-4ab9dcbdba80" providerId="ADAL" clId="{EDC08A6F-035D-494E-9CD1-4FBF2CAAC092}" dt="2022-09-28T14:17:27.824" v="6" actId="1076"/>
          <ac:spMkLst>
            <pc:docMk/>
            <pc:sldMk cId="98942517" sldId="256"/>
            <ac:spMk id="3" creationId="{10603B40-7B0D-413D-A1EE-85202549B785}"/>
          </ac:spMkLst>
        </pc:spChg>
        <pc:spChg chg="add mod">
          <ac:chgData name="Eveland, Annika" userId="6c44d23f-cda6-459c-a536-4ab9dcbdba80" providerId="ADAL" clId="{EDC08A6F-035D-494E-9CD1-4FBF2CAAC092}" dt="2022-09-28T14:20:18.647" v="32" actId="1076"/>
          <ac:spMkLst>
            <pc:docMk/>
            <pc:sldMk cId="98942517" sldId="256"/>
            <ac:spMk id="4" creationId="{E1F68435-81E6-4A91-83C5-94A4C102ADAF}"/>
          </ac:spMkLst>
        </pc:spChg>
        <pc:spChg chg="add mod">
          <ac:chgData name="Eveland, Annika" userId="6c44d23f-cda6-459c-a536-4ab9dcbdba80" providerId="ADAL" clId="{EDC08A6F-035D-494E-9CD1-4FBF2CAAC092}" dt="2022-09-28T14:24:07.919" v="53" actId="14100"/>
          <ac:spMkLst>
            <pc:docMk/>
            <pc:sldMk cId="98942517" sldId="256"/>
            <ac:spMk id="5" creationId="{5C77D7CC-C3B7-41EF-96A8-4D19EC99E580}"/>
          </ac:spMkLst>
        </pc:spChg>
        <pc:spChg chg="add mod">
          <ac:chgData name="Eveland, Annika" userId="6c44d23f-cda6-459c-a536-4ab9dcbdba80" providerId="ADAL" clId="{EDC08A6F-035D-494E-9CD1-4FBF2CAAC092}" dt="2022-09-28T14:20:28.053" v="33" actId="1076"/>
          <ac:spMkLst>
            <pc:docMk/>
            <pc:sldMk cId="98942517" sldId="256"/>
            <ac:spMk id="6" creationId="{3DA9B7C9-E7CE-46F7-B211-57D3EAA7B41D}"/>
          </ac:spMkLst>
        </pc:spChg>
        <pc:spChg chg="add mod">
          <ac:chgData name="Eveland, Annika" userId="6c44d23f-cda6-459c-a536-4ab9dcbdba80" providerId="ADAL" clId="{EDC08A6F-035D-494E-9CD1-4FBF2CAAC092}" dt="2022-09-28T14:21:32.397" v="46" actId="1076"/>
          <ac:spMkLst>
            <pc:docMk/>
            <pc:sldMk cId="98942517" sldId="256"/>
            <ac:spMk id="9" creationId="{5C52748F-5D2C-4A54-9092-1385EA3ADDC9}"/>
          </ac:spMkLst>
        </pc:spChg>
        <pc:picChg chg="add mod">
          <ac:chgData name="Eveland, Annika" userId="6c44d23f-cda6-459c-a536-4ab9dcbdba80" providerId="ADAL" clId="{EDC08A6F-035D-494E-9CD1-4FBF2CAAC092}" dt="2022-09-28T14:20:06.182" v="30" actId="14100"/>
          <ac:picMkLst>
            <pc:docMk/>
            <pc:sldMk cId="98942517" sldId="256"/>
            <ac:picMk id="7" creationId="{10A616E6-AE34-4C65-8CCF-6436CE4F9BAB}"/>
          </ac:picMkLst>
        </pc:picChg>
        <pc:picChg chg="add mod">
          <ac:chgData name="Eveland, Annika" userId="6c44d23f-cda6-459c-a536-4ab9dcbdba80" providerId="ADAL" clId="{EDC08A6F-035D-494E-9CD1-4FBF2CAAC092}" dt="2022-09-28T14:20:58.967" v="38" actId="1076"/>
          <ac:picMkLst>
            <pc:docMk/>
            <pc:sldMk cId="98942517" sldId="256"/>
            <ac:picMk id="8" creationId="{DBD43F49-E4D9-46DE-8F7E-078A831A4C4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17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p:cNvSpPr/>
          <p:nvPr userDrawn="1"/>
        </p:nvSpPr>
        <p:spPr>
          <a:xfrm>
            <a:off x="4921555" y="2275840"/>
            <a:ext cx="4585724" cy="8468360"/>
          </a:xfrm>
          <a:prstGeom prst="rect">
            <a:avLst/>
          </a:prstGeom>
          <a:solidFill>
            <a:srgbClr val="8EB75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6752" tIns="78376" rIns="156752" bIns="78376" rtlCol="0" anchor="ctr"/>
          <a:lstStyle/>
          <a:p>
            <a:pPr algn="ctr"/>
            <a:endParaRPr lang="en-US" sz="4933"/>
          </a:p>
        </p:txBody>
      </p:sp>
      <p:sp>
        <p:nvSpPr>
          <p:cNvPr id="8" name="Rectangle 7"/>
          <p:cNvSpPr/>
          <p:nvPr userDrawn="1"/>
        </p:nvSpPr>
        <p:spPr>
          <a:xfrm>
            <a:off x="286869" y="2286000"/>
            <a:ext cx="4630522" cy="8458200"/>
          </a:xfrm>
          <a:prstGeom prst="rect">
            <a:avLst/>
          </a:prstGeom>
          <a:solidFill>
            <a:srgbClr val="4DA0D2">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6752" tIns="78376" rIns="156752" bIns="78376" rtlCol="0" anchor="ctr"/>
          <a:lstStyle/>
          <a:p>
            <a:pPr algn="ctr"/>
            <a:endParaRPr lang="en-US" sz="4933"/>
          </a:p>
        </p:txBody>
      </p:sp>
      <p:sp>
        <p:nvSpPr>
          <p:cNvPr id="5" name="Rectangle 4"/>
          <p:cNvSpPr/>
          <p:nvPr userDrawn="1"/>
        </p:nvSpPr>
        <p:spPr>
          <a:xfrm>
            <a:off x="286872" y="332508"/>
            <a:ext cx="14056660" cy="1953492"/>
          </a:xfrm>
          <a:prstGeom prst="rect">
            <a:avLst/>
          </a:prstGeom>
          <a:gradFill flip="none" rotWithShape="1">
            <a:gsLst>
              <a:gs pos="0">
                <a:srgbClr val="003056"/>
              </a:gs>
              <a:gs pos="61000">
                <a:srgbClr val="003056"/>
              </a:gs>
              <a:gs pos="100000">
                <a:srgbClr val="4E7CBE"/>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3"/>
          </a:p>
        </p:txBody>
      </p:sp>
      <p:cxnSp>
        <p:nvCxnSpPr>
          <p:cNvPr id="25" name="Straight Connector 24"/>
          <p:cNvCxnSpPr/>
          <p:nvPr userDrawn="1"/>
        </p:nvCxnSpPr>
        <p:spPr>
          <a:xfrm>
            <a:off x="286870" y="10439400"/>
            <a:ext cx="1405666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F5DBC034-07F3-48AF-B3A4-39BE00633395}"/>
              </a:ext>
            </a:extLst>
          </p:cNvPr>
          <p:cNvSpPr txBox="1"/>
          <p:nvPr userDrawn="1"/>
        </p:nvSpPr>
        <p:spPr>
          <a:xfrm>
            <a:off x="9547916" y="10227583"/>
            <a:ext cx="4795617" cy="153888"/>
          </a:xfrm>
          <a:prstGeom prst="rect">
            <a:avLst/>
          </a:prstGeom>
          <a:noFill/>
        </p:spPr>
        <p:txBody>
          <a:bodyPr wrap="square" rtlCol="0">
            <a:spAutoFit/>
          </a:bodyPr>
          <a:lstStyle/>
          <a:p>
            <a:pPr algn="ctr"/>
            <a:r>
              <a:rPr lang="en-US" sz="400" dirty="0"/>
              <a:t>The Tower Health logo is used with permission from Tower Health and is the sole and exclusive property of Tower Health. Tower Health retains all rights and ownership of the copyrighted material.</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38601" y="393405"/>
            <a:ext cx="5751924" cy="11938592"/>
          </a:xfrm>
          <a:prstGeom prst="rect">
            <a:avLst/>
          </a:prstGeom>
        </p:spPr>
      </p:pic>
      <p:pic>
        <p:nvPicPr>
          <p:cNvPr id="4" name="Picture 3" descr="Text&#10;&#10;Description automatically generated">
            <a:extLst>
              <a:ext uri="{FF2B5EF4-FFF2-40B4-BE49-F238E27FC236}">
                <a16:creationId xmlns:a16="http://schemas.microsoft.com/office/drawing/2014/main" xmlns="" id="{59BD23AB-E91A-4D34-B3ED-B532A54BCF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3400" y="707302"/>
            <a:ext cx="3070494" cy="1192853"/>
          </a:xfrm>
          <a:prstGeom prst="rect">
            <a:avLst/>
          </a:prstGeom>
        </p:spPr>
      </p:pic>
    </p:spTree>
    <p:extLst>
      <p:ext uri="{BB962C8B-B14F-4D97-AF65-F5344CB8AC3E}">
        <p14:creationId xmlns:p14="http://schemas.microsoft.com/office/powerpoint/2010/main" val="221246921"/>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1567486" rtl="0" eaLnBrk="1" latinLnBrk="0" hangingPunct="1">
        <a:spcBef>
          <a:spcPct val="0"/>
        </a:spcBef>
        <a:buNone/>
        <a:defRPr sz="7600" kern="1200">
          <a:solidFill>
            <a:schemeClr val="tx1"/>
          </a:solidFill>
          <a:latin typeface="+mj-lt"/>
          <a:ea typeface="+mj-ea"/>
          <a:cs typeface="+mj-cs"/>
        </a:defRPr>
      </a:lvl1pPr>
    </p:titleStyle>
    <p:bodyStyle>
      <a:lvl1pPr marL="587808" indent="-587808" algn="l" defTabSz="1567486" rtl="0" eaLnBrk="1" latinLnBrk="0" hangingPunct="1">
        <a:spcBef>
          <a:spcPct val="20000"/>
        </a:spcBef>
        <a:buFont typeface="Arial" pitchFamily="34" charset="0"/>
        <a:buChar char="•"/>
        <a:defRPr sz="5467" kern="1200">
          <a:solidFill>
            <a:schemeClr val="tx1"/>
          </a:solidFill>
          <a:latin typeface="+mn-lt"/>
          <a:ea typeface="+mn-ea"/>
          <a:cs typeface="+mn-cs"/>
        </a:defRPr>
      </a:lvl1pPr>
      <a:lvl2pPr marL="1273583" indent="-489840" algn="l" defTabSz="1567486" rtl="0" eaLnBrk="1" latinLnBrk="0" hangingPunct="1">
        <a:spcBef>
          <a:spcPct val="20000"/>
        </a:spcBef>
        <a:buFont typeface="Arial" pitchFamily="34" charset="0"/>
        <a:buChar char="–"/>
        <a:defRPr sz="4800" kern="1200">
          <a:solidFill>
            <a:schemeClr val="tx1"/>
          </a:solidFill>
          <a:latin typeface="+mn-lt"/>
          <a:ea typeface="+mn-ea"/>
          <a:cs typeface="+mn-cs"/>
        </a:defRPr>
      </a:lvl2pPr>
      <a:lvl3pPr marL="1959358" indent="-391872" algn="l" defTabSz="1567486" rtl="0" eaLnBrk="1" latinLnBrk="0" hangingPunct="1">
        <a:spcBef>
          <a:spcPct val="20000"/>
        </a:spcBef>
        <a:buFont typeface="Arial" pitchFamily="34" charset="0"/>
        <a:buChar char="•"/>
        <a:defRPr sz="4133" kern="1200">
          <a:solidFill>
            <a:schemeClr val="tx1"/>
          </a:solidFill>
          <a:latin typeface="+mn-lt"/>
          <a:ea typeface="+mn-ea"/>
          <a:cs typeface="+mn-cs"/>
        </a:defRPr>
      </a:lvl3pPr>
      <a:lvl4pPr marL="2743101" indent="-391872" algn="l" defTabSz="1567486" rtl="0" eaLnBrk="1" latinLnBrk="0" hangingPunct="1">
        <a:spcBef>
          <a:spcPct val="20000"/>
        </a:spcBef>
        <a:buFont typeface="Arial" pitchFamily="34" charset="0"/>
        <a:buChar char="–"/>
        <a:defRPr sz="3467" kern="1200">
          <a:solidFill>
            <a:schemeClr val="tx1"/>
          </a:solidFill>
          <a:latin typeface="+mn-lt"/>
          <a:ea typeface="+mn-ea"/>
          <a:cs typeface="+mn-cs"/>
        </a:defRPr>
      </a:lvl4pPr>
      <a:lvl5pPr marL="3526844" indent="-391872" algn="l" defTabSz="1567486" rtl="0" eaLnBrk="1" latinLnBrk="0" hangingPunct="1">
        <a:spcBef>
          <a:spcPct val="20000"/>
        </a:spcBef>
        <a:buFont typeface="Arial" pitchFamily="34" charset="0"/>
        <a:buChar char="»"/>
        <a:defRPr sz="3467" kern="1200">
          <a:solidFill>
            <a:schemeClr val="tx1"/>
          </a:solidFill>
          <a:latin typeface="+mn-lt"/>
          <a:ea typeface="+mn-ea"/>
          <a:cs typeface="+mn-cs"/>
        </a:defRPr>
      </a:lvl5pPr>
      <a:lvl6pPr marL="4310587" indent="-391872" algn="l" defTabSz="1567486" rtl="0" eaLnBrk="1" latinLnBrk="0" hangingPunct="1">
        <a:spcBef>
          <a:spcPct val="20000"/>
        </a:spcBef>
        <a:buFont typeface="Arial" pitchFamily="34" charset="0"/>
        <a:buChar char="•"/>
        <a:defRPr sz="3467" kern="1200">
          <a:solidFill>
            <a:schemeClr val="tx1"/>
          </a:solidFill>
          <a:latin typeface="+mn-lt"/>
          <a:ea typeface="+mn-ea"/>
          <a:cs typeface="+mn-cs"/>
        </a:defRPr>
      </a:lvl6pPr>
      <a:lvl7pPr marL="5094330" indent="-391872" algn="l" defTabSz="1567486" rtl="0" eaLnBrk="1" latinLnBrk="0" hangingPunct="1">
        <a:spcBef>
          <a:spcPct val="20000"/>
        </a:spcBef>
        <a:buFont typeface="Arial" pitchFamily="34" charset="0"/>
        <a:buChar char="•"/>
        <a:defRPr sz="3467" kern="1200">
          <a:solidFill>
            <a:schemeClr val="tx1"/>
          </a:solidFill>
          <a:latin typeface="+mn-lt"/>
          <a:ea typeface="+mn-ea"/>
          <a:cs typeface="+mn-cs"/>
        </a:defRPr>
      </a:lvl7pPr>
      <a:lvl8pPr marL="5878073" indent="-391872" algn="l" defTabSz="1567486" rtl="0" eaLnBrk="1" latinLnBrk="0" hangingPunct="1">
        <a:spcBef>
          <a:spcPct val="20000"/>
        </a:spcBef>
        <a:buFont typeface="Arial" pitchFamily="34" charset="0"/>
        <a:buChar char="•"/>
        <a:defRPr sz="3467" kern="1200">
          <a:solidFill>
            <a:schemeClr val="tx1"/>
          </a:solidFill>
          <a:latin typeface="+mn-lt"/>
          <a:ea typeface="+mn-ea"/>
          <a:cs typeface="+mn-cs"/>
        </a:defRPr>
      </a:lvl8pPr>
      <a:lvl9pPr marL="6661816" indent="-391872" algn="l" defTabSz="1567486" rtl="0" eaLnBrk="1" latinLnBrk="0" hangingPunct="1">
        <a:spcBef>
          <a:spcPct val="20000"/>
        </a:spcBef>
        <a:buFont typeface="Arial" pitchFamily="34" charset="0"/>
        <a:buChar char="•"/>
        <a:defRPr sz="3467" kern="1200">
          <a:solidFill>
            <a:schemeClr val="tx1"/>
          </a:solidFill>
          <a:latin typeface="+mn-lt"/>
          <a:ea typeface="+mn-ea"/>
          <a:cs typeface="+mn-cs"/>
        </a:defRPr>
      </a:lvl9pPr>
    </p:bodyStyle>
    <p:otherStyle>
      <a:defPPr>
        <a:defRPr lang="en-US"/>
      </a:defPPr>
      <a:lvl1pPr marL="0" algn="l" defTabSz="1567486" rtl="0" eaLnBrk="1" latinLnBrk="0" hangingPunct="1">
        <a:defRPr sz="3067" kern="1200">
          <a:solidFill>
            <a:schemeClr val="tx1"/>
          </a:solidFill>
          <a:latin typeface="+mn-lt"/>
          <a:ea typeface="+mn-ea"/>
          <a:cs typeface="+mn-cs"/>
        </a:defRPr>
      </a:lvl1pPr>
      <a:lvl2pPr marL="783743" algn="l" defTabSz="1567486" rtl="0" eaLnBrk="1" latinLnBrk="0" hangingPunct="1">
        <a:defRPr sz="3067" kern="1200">
          <a:solidFill>
            <a:schemeClr val="tx1"/>
          </a:solidFill>
          <a:latin typeface="+mn-lt"/>
          <a:ea typeface="+mn-ea"/>
          <a:cs typeface="+mn-cs"/>
        </a:defRPr>
      </a:lvl2pPr>
      <a:lvl3pPr marL="1567486" algn="l" defTabSz="1567486" rtl="0" eaLnBrk="1" latinLnBrk="0" hangingPunct="1">
        <a:defRPr sz="3067" kern="1200">
          <a:solidFill>
            <a:schemeClr val="tx1"/>
          </a:solidFill>
          <a:latin typeface="+mn-lt"/>
          <a:ea typeface="+mn-ea"/>
          <a:cs typeface="+mn-cs"/>
        </a:defRPr>
      </a:lvl3pPr>
      <a:lvl4pPr marL="2351229" algn="l" defTabSz="1567486" rtl="0" eaLnBrk="1" latinLnBrk="0" hangingPunct="1">
        <a:defRPr sz="3067" kern="1200">
          <a:solidFill>
            <a:schemeClr val="tx1"/>
          </a:solidFill>
          <a:latin typeface="+mn-lt"/>
          <a:ea typeface="+mn-ea"/>
          <a:cs typeface="+mn-cs"/>
        </a:defRPr>
      </a:lvl4pPr>
      <a:lvl5pPr marL="3134972" algn="l" defTabSz="1567486" rtl="0" eaLnBrk="1" latinLnBrk="0" hangingPunct="1">
        <a:defRPr sz="3067" kern="1200">
          <a:solidFill>
            <a:schemeClr val="tx1"/>
          </a:solidFill>
          <a:latin typeface="+mn-lt"/>
          <a:ea typeface="+mn-ea"/>
          <a:cs typeface="+mn-cs"/>
        </a:defRPr>
      </a:lvl5pPr>
      <a:lvl6pPr marL="3918715" algn="l" defTabSz="1567486" rtl="0" eaLnBrk="1" latinLnBrk="0" hangingPunct="1">
        <a:defRPr sz="3067" kern="1200">
          <a:solidFill>
            <a:schemeClr val="tx1"/>
          </a:solidFill>
          <a:latin typeface="+mn-lt"/>
          <a:ea typeface="+mn-ea"/>
          <a:cs typeface="+mn-cs"/>
        </a:defRPr>
      </a:lvl6pPr>
      <a:lvl7pPr marL="4702458" algn="l" defTabSz="1567486" rtl="0" eaLnBrk="1" latinLnBrk="0" hangingPunct="1">
        <a:defRPr sz="3067" kern="1200">
          <a:solidFill>
            <a:schemeClr val="tx1"/>
          </a:solidFill>
          <a:latin typeface="+mn-lt"/>
          <a:ea typeface="+mn-ea"/>
          <a:cs typeface="+mn-cs"/>
        </a:defRPr>
      </a:lvl7pPr>
      <a:lvl8pPr marL="5486202" algn="l" defTabSz="1567486" rtl="0" eaLnBrk="1" latinLnBrk="0" hangingPunct="1">
        <a:defRPr sz="3067" kern="1200">
          <a:solidFill>
            <a:schemeClr val="tx1"/>
          </a:solidFill>
          <a:latin typeface="+mn-lt"/>
          <a:ea typeface="+mn-ea"/>
          <a:cs typeface="+mn-cs"/>
        </a:defRPr>
      </a:lvl8pPr>
      <a:lvl9pPr marL="6269945" algn="l" defTabSz="1567486" rtl="0" eaLnBrk="1" latinLnBrk="0" hangingPunct="1">
        <a:defRPr sz="30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microsoft.com/office/2007/relationships/media" Target="../media/media1.m4a"/><Relationship Id="rId2" Type="http://schemas.openxmlformats.org/officeDocument/2006/relationships/audio" Target="../media/media1.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1" y="399163"/>
            <a:ext cx="10515600" cy="1734437"/>
          </a:xfrm>
          <a:prstGeom prst="rect">
            <a:avLst/>
          </a:prstGeom>
          <a:noFill/>
        </p:spPr>
        <p:txBody>
          <a:bodyPr wrap="square" rtlCol="0">
            <a:spAutoFit/>
          </a:bodyPr>
          <a:lstStyle/>
          <a:p>
            <a:pPr marL="0" marR="0" algn="ctr">
              <a:spcBef>
                <a:spcPts val="0"/>
              </a:spcBef>
              <a:spcAft>
                <a:spcPts val="0"/>
              </a:spcAft>
            </a:pPr>
            <a:r>
              <a:rPr lang="en-US" sz="2800" b="1" dirty="0">
                <a:solidFill>
                  <a:schemeClr val="bg1"/>
                </a:solidFill>
                <a:effectLst/>
                <a:latin typeface="+mj-lt"/>
                <a:ea typeface="Calibri" panose="020F0502020204030204" pitchFamily="34" charset="0"/>
                <a:cs typeface="Arial" panose="020B0604020202020204" pitchFamily="34" charset="0"/>
              </a:rPr>
              <a:t>Neuralgic Amyotrophy </a:t>
            </a:r>
            <a:r>
              <a:rPr lang="en-US" sz="2800" b="1" dirty="0">
                <a:solidFill>
                  <a:schemeClr val="bg1"/>
                </a:solidFill>
                <a:latin typeface="+mj-lt"/>
                <a:ea typeface="Calibri" panose="020F0502020204030204" pitchFamily="34" charset="0"/>
                <a:cs typeface="Arial" panose="020B0604020202020204" pitchFamily="34" charset="0"/>
              </a:rPr>
              <a:t>F</a:t>
            </a:r>
            <a:r>
              <a:rPr lang="en-US" sz="2800" b="1" dirty="0">
                <a:solidFill>
                  <a:schemeClr val="bg1"/>
                </a:solidFill>
                <a:effectLst/>
                <a:latin typeface="+mj-lt"/>
                <a:ea typeface="Calibri" panose="020F0502020204030204" pitchFamily="34" charset="0"/>
                <a:cs typeface="Arial" panose="020B0604020202020204" pitchFamily="34" charset="0"/>
              </a:rPr>
              <a:t>ollowing </a:t>
            </a:r>
            <a:r>
              <a:rPr lang="en-US" sz="2800" b="1" dirty="0">
                <a:solidFill>
                  <a:schemeClr val="bg1"/>
                </a:solidFill>
                <a:latin typeface="+mj-lt"/>
                <a:ea typeface="Calibri" panose="020F0502020204030204" pitchFamily="34" charset="0"/>
                <a:cs typeface="Arial" panose="020B0604020202020204" pitchFamily="34" charset="0"/>
              </a:rPr>
              <a:t>A</a:t>
            </a:r>
            <a:r>
              <a:rPr lang="en-US" sz="2800" b="1" dirty="0">
                <a:solidFill>
                  <a:schemeClr val="bg1"/>
                </a:solidFill>
                <a:effectLst/>
                <a:latin typeface="+mj-lt"/>
                <a:ea typeface="Calibri" panose="020F0502020204030204" pitchFamily="34" charset="0"/>
                <a:cs typeface="Arial" panose="020B0604020202020204" pitchFamily="34" charset="0"/>
              </a:rPr>
              <a:t>lcohol Withdrawal Seizure: </a:t>
            </a:r>
          </a:p>
          <a:p>
            <a:pPr marL="0" marR="0" algn="ctr">
              <a:spcBef>
                <a:spcPts val="0"/>
              </a:spcBef>
              <a:spcAft>
                <a:spcPts val="0"/>
              </a:spcAft>
            </a:pPr>
            <a:r>
              <a:rPr lang="en-US" sz="2800" b="1" dirty="0">
                <a:solidFill>
                  <a:schemeClr val="bg1"/>
                </a:solidFill>
                <a:effectLst/>
                <a:latin typeface="+mj-lt"/>
                <a:ea typeface="Calibri" panose="020F0502020204030204" pitchFamily="34" charset="0"/>
                <a:cs typeface="Arial" panose="020B0604020202020204" pitchFamily="34" charset="0"/>
              </a:rPr>
              <a:t>A Case Report</a:t>
            </a:r>
          </a:p>
          <a:p>
            <a:pPr algn="ctr"/>
            <a:r>
              <a:rPr lang="en-US" sz="2400" dirty="0">
                <a:solidFill>
                  <a:schemeClr val="bg1"/>
                </a:solidFill>
                <a:effectLst/>
                <a:latin typeface="+mj-lt"/>
                <a:ea typeface="Calibri" panose="020F0502020204030204" pitchFamily="34" charset="0"/>
                <a:cs typeface="Arial" panose="020B0604020202020204" pitchFamily="34" charset="0"/>
              </a:rPr>
              <a:t>Annika Eveland MD, Paul Brockman MD</a:t>
            </a:r>
          </a:p>
          <a:p>
            <a:pPr algn="ctr"/>
            <a:r>
              <a:rPr lang="en-US" sz="2400" dirty="0">
                <a:solidFill>
                  <a:schemeClr val="bg1"/>
                </a:solidFill>
                <a:latin typeface="+mj-lt"/>
                <a:cs typeface="Arial" panose="020B0604020202020204" pitchFamily="34" charset="0"/>
              </a:rPr>
              <a:t>Reading Hospital - Tower Health, West Reading PA</a:t>
            </a:r>
          </a:p>
        </p:txBody>
      </p:sp>
      <p:sp>
        <p:nvSpPr>
          <p:cNvPr id="3" name="TextBox 2">
            <a:extLst>
              <a:ext uri="{FF2B5EF4-FFF2-40B4-BE49-F238E27FC236}">
                <a16:creationId xmlns:a16="http://schemas.microsoft.com/office/drawing/2014/main" xmlns="" id="{10603B40-7B0D-413D-A1EE-85202549B785}"/>
              </a:ext>
            </a:extLst>
          </p:cNvPr>
          <p:cNvSpPr txBox="1"/>
          <p:nvPr/>
        </p:nvSpPr>
        <p:spPr>
          <a:xfrm>
            <a:off x="304800" y="2362200"/>
            <a:ext cx="4495800" cy="3970318"/>
          </a:xfrm>
          <a:prstGeom prst="rect">
            <a:avLst/>
          </a:prstGeom>
          <a:noFill/>
        </p:spPr>
        <p:txBody>
          <a:bodyPr wrap="square" rtlCol="0">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Case Description: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A 34-year-old male was hospitalized in mid-January 2022 with alcohol withdrawal seizures. In the beginning of February 2022 he experienced right arm pain, numbness and weakness. Shoulder x-ray was unremarkable. On exam he had right scapular winging and weakness of right shoulder abduction with deltoid atrophy. Electrodiagnostic testing was compatible with neuralgic amyotrophy with acute injury to 3 segments of the brachial plexus involving long thoracic, axillary and anterior interosseous nerves. Serological workup, cervical spine and brachial plexus MRI were unremarkable.</a:t>
            </a:r>
            <a:endParaRPr lang="en-US" sz="1800" dirty="0"/>
          </a:p>
        </p:txBody>
      </p:sp>
      <p:sp>
        <p:nvSpPr>
          <p:cNvPr id="4" name="TextBox 3">
            <a:extLst>
              <a:ext uri="{FF2B5EF4-FFF2-40B4-BE49-F238E27FC236}">
                <a16:creationId xmlns:a16="http://schemas.microsoft.com/office/drawing/2014/main" xmlns="" id="{E1F68435-81E6-4A91-83C5-94A4C102ADAF}"/>
              </a:ext>
            </a:extLst>
          </p:cNvPr>
          <p:cNvSpPr txBox="1"/>
          <p:nvPr/>
        </p:nvSpPr>
        <p:spPr>
          <a:xfrm>
            <a:off x="4982367" y="5498972"/>
            <a:ext cx="4427242" cy="3693319"/>
          </a:xfrm>
          <a:prstGeom prst="rect">
            <a:avLst/>
          </a:prstGeom>
          <a:noFill/>
        </p:spPr>
        <p:txBody>
          <a:bodyPr wrap="square" rtlCol="0">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Discussion: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Neuralgic Amyotrophy, also known as Parsonage-Turner syndrome, is a rare disorder with an incidence of 1.64 per 100,000 individuals [2]. It is characterized by sudden upper extremity pain followed by weakness, sensory </a:t>
            </a:r>
            <a:r>
              <a:rPr lang="en-US" sz="1800" dirty="0">
                <a:latin typeface="Calibri" panose="020F0502020204030204" pitchFamily="34" charset="0"/>
                <a:ea typeface="Calibri" panose="020F0502020204030204" pitchFamily="34" charset="0"/>
                <a:cs typeface="Times New Roman" panose="02020603050405020304" pitchFamily="18" charset="0"/>
              </a:rPr>
              <a:t>disturbance and muscle atrophy [1]. It is believed to be auto-immune in nature and can be triggered by infection, vaccination, immunotherapy, recovery from surgery, pregnancy, trauma or psychological distress [3]. This is the first case to our knowledge of neuralgic amyotrophy following alcohol withdrawal seizure.</a:t>
            </a:r>
            <a:endParaRPr lang="en-US" sz="1800" dirty="0"/>
          </a:p>
        </p:txBody>
      </p:sp>
      <p:sp>
        <p:nvSpPr>
          <p:cNvPr id="5" name="TextBox 4">
            <a:extLst>
              <a:ext uri="{FF2B5EF4-FFF2-40B4-BE49-F238E27FC236}">
                <a16:creationId xmlns:a16="http://schemas.microsoft.com/office/drawing/2014/main" xmlns="" id="{5C77D7CC-C3B7-41EF-96A8-4D19EC99E580}"/>
              </a:ext>
            </a:extLst>
          </p:cNvPr>
          <p:cNvSpPr txBox="1"/>
          <p:nvPr/>
        </p:nvSpPr>
        <p:spPr>
          <a:xfrm>
            <a:off x="4997248" y="9228104"/>
            <a:ext cx="4427242" cy="1200329"/>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Conclusion: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Neuralgic amyotrophy is a rare inflammatory neuropathy that can occur in response to a preceding stressful event, including alcohol withdrawal seizure.</a:t>
            </a:r>
            <a:endParaRPr lang="en-US" sz="1800" dirty="0"/>
          </a:p>
        </p:txBody>
      </p:sp>
      <p:sp>
        <p:nvSpPr>
          <p:cNvPr id="6" name="TextBox 5">
            <a:extLst>
              <a:ext uri="{FF2B5EF4-FFF2-40B4-BE49-F238E27FC236}">
                <a16:creationId xmlns:a16="http://schemas.microsoft.com/office/drawing/2014/main" xmlns="" id="{3DA9B7C9-E7CE-46F7-B211-57D3EAA7B41D}"/>
              </a:ext>
            </a:extLst>
          </p:cNvPr>
          <p:cNvSpPr txBox="1"/>
          <p:nvPr/>
        </p:nvSpPr>
        <p:spPr>
          <a:xfrm>
            <a:off x="9627548" y="9054980"/>
            <a:ext cx="4850452" cy="1454244"/>
          </a:xfrm>
          <a:prstGeom prst="rect">
            <a:avLst/>
          </a:prstGeom>
          <a:noFill/>
        </p:spPr>
        <p:txBody>
          <a:bodyPr wrap="square" rtlCol="0">
            <a:spAutoFit/>
          </a:bodyPr>
          <a:lstStyle/>
          <a:p>
            <a:pPr marR="0" lvl="0" algn="ctr">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References</a:t>
            </a:r>
          </a:p>
          <a:p>
            <a:pPr marR="0" lvl="0">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1.Bauer TW, Resnick L. Parsonage-Turner syndrome antecedents may not be causes. JBJS Case Connect 2022;12(1).</a:t>
            </a:r>
          </a:p>
          <a:p>
            <a:pPr marR="0" lvl="0">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2. Carrier RE, Marchetti MP. Parsonage-Turner syndrome of unclear causation: a case report. </a:t>
            </a:r>
            <a:r>
              <a:rPr lang="en-US" sz="1100" dirty="0" err="1">
                <a:latin typeface="Calibri" panose="020F0502020204030204" pitchFamily="34" charset="0"/>
                <a:ea typeface="Calibri" panose="020F0502020204030204" pitchFamily="34" charset="0"/>
                <a:cs typeface="Times New Roman" panose="02020603050405020304" pitchFamily="18" charset="0"/>
              </a:rPr>
              <a:t>Cureus</a:t>
            </a:r>
            <a:r>
              <a:rPr lang="en-US" sz="1100" dirty="0">
                <a:latin typeface="Calibri" panose="020F0502020204030204" pitchFamily="34" charset="0"/>
                <a:ea typeface="Calibri" panose="020F0502020204030204" pitchFamily="34" charset="0"/>
                <a:cs typeface="Times New Roman" panose="02020603050405020304" pitchFamily="18" charset="0"/>
              </a:rPr>
              <a:t> 2022;14(7).</a:t>
            </a:r>
          </a:p>
          <a:p>
            <a:pPr marR="0" lvl="0">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3. </a:t>
            </a:r>
            <a:r>
              <a:rPr lang="en-US" sz="1100" dirty="0" err="1">
                <a:latin typeface="Calibri" panose="020F0502020204030204" pitchFamily="34" charset="0"/>
                <a:ea typeface="Calibri" panose="020F0502020204030204" pitchFamily="34" charset="0"/>
                <a:cs typeface="Times New Roman" panose="02020603050405020304" pitchFamily="18" charset="0"/>
              </a:rPr>
              <a:t>Ijspeert</a:t>
            </a:r>
            <a:r>
              <a:rPr lang="en-US" sz="1100" dirty="0">
                <a:latin typeface="Calibri" panose="020F0502020204030204" pitchFamily="34" charset="0"/>
                <a:ea typeface="Calibri" panose="020F0502020204030204" pitchFamily="34" charset="0"/>
                <a:cs typeface="Times New Roman" panose="02020603050405020304" pitchFamily="18" charset="0"/>
              </a:rPr>
              <a:t> J, Janssen RM, van </a:t>
            </a:r>
            <a:r>
              <a:rPr lang="en-US" sz="1100" dirty="0" err="1">
                <a:latin typeface="Calibri" panose="020F0502020204030204" pitchFamily="34" charset="0"/>
                <a:ea typeface="Calibri" panose="020F0502020204030204" pitchFamily="34" charset="0"/>
                <a:cs typeface="Times New Roman" panose="02020603050405020304" pitchFamily="18" charset="0"/>
              </a:rPr>
              <a:t>Alfen</a:t>
            </a:r>
            <a:r>
              <a:rPr lang="en-US" sz="1100" dirty="0">
                <a:latin typeface="Calibri" panose="020F0502020204030204" pitchFamily="34" charset="0"/>
                <a:ea typeface="Calibri" panose="020F0502020204030204" pitchFamily="34" charset="0"/>
                <a:cs typeface="Times New Roman" panose="02020603050405020304" pitchFamily="18" charset="0"/>
              </a:rPr>
              <a:t> N. Neuralgic amyotrophy. </a:t>
            </a:r>
            <a:r>
              <a:rPr lang="en-US" sz="1100" dirty="0" err="1">
                <a:latin typeface="Calibri" panose="020F0502020204030204" pitchFamily="34" charset="0"/>
                <a:ea typeface="Calibri" panose="020F0502020204030204" pitchFamily="34" charset="0"/>
                <a:cs typeface="Times New Roman" panose="02020603050405020304" pitchFamily="18" charset="0"/>
              </a:rPr>
              <a:t>Curr</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Opin</a:t>
            </a:r>
            <a:r>
              <a:rPr lang="en-US" sz="1100" dirty="0">
                <a:latin typeface="Calibri" panose="020F0502020204030204" pitchFamily="34" charset="0"/>
                <a:ea typeface="Calibri" panose="020F0502020204030204" pitchFamily="34" charset="0"/>
                <a:cs typeface="Times New Roman" panose="02020603050405020304" pitchFamily="18" charset="0"/>
              </a:rPr>
              <a:t> Neurol 2021;34(5):605-12.</a:t>
            </a:r>
          </a:p>
          <a:p>
            <a:endParaRPr lang="en-US" sz="1050" dirty="0"/>
          </a:p>
        </p:txBody>
      </p:sp>
      <p:pic>
        <p:nvPicPr>
          <p:cNvPr id="11" name="Picture 10" descr="Engineering drawing&#10;&#10;Description automatically generated with medium confidence">
            <a:extLst>
              <a:ext uri="{FF2B5EF4-FFF2-40B4-BE49-F238E27FC236}">
                <a16:creationId xmlns:a16="http://schemas.microsoft.com/office/drawing/2014/main" xmlns="" id="{D736C1D2-2C6D-5A63-CED9-E19283749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248" y="2306664"/>
            <a:ext cx="4427242" cy="3192308"/>
          </a:xfrm>
          <a:prstGeom prst="rect">
            <a:avLst/>
          </a:prstGeom>
        </p:spPr>
      </p:pic>
      <p:pic>
        <p:nvPicPr>
          <p:cNvPr id="13" name="Picture 12" descr="Graphical user interface, application, table, Excel&#10;&#10;Description automatically generated">
            <a:extLst>
              <a:ext uri="{FF2B5EF4-FFF2-40B4-BE49-F238E27FC236}">
                <a16:creationId xmlns:a16="http://schemas.microsoft.com/office/drawing/2014/main" xmlns="" id="{0E9FE758-4592-83EE-3921-3AB8B7D233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9300" y="2306664"/>
            <a:ext cx="4686300" cy="2681104"/>
          </a:xfrm>
          <a:prstGeom prst="rect">
            <a:avLst/>
          </a:prstGeom>
        </p:spPr>
      </p:pic>
      <p:pic>
        <p:nvPicPr>
          <p:cNvPr id="15" name="Picture 14" descr="Table&#10;&#10;Description automatically generated">
            <a:extLst>
              <a:ext uri="{FF2B5EF4-FFF2-40B4-BE49-F238E27FC236}">
                <a16:creationId xmlns:a16="http://schemas.microsoft.com/office/drawing/2014/main" xmlns="" id="{2C64C7A0-56B2-AB96-05AE-97A490FD31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6553200"/>
            <a:ext cx="4559326" cy="3733800"/>
          </a:xfrm>
          <a:prstGeom prst="rect">
            <a:avLst/>
          </a:prstGeom>
        </p:spPr>
      </p:pic>
      <p:pic>
        <p:nvPicPr>
          <p:cNvPr id="16" name="Picture 15">
            <a:extLst>
              <a:ext uri="{FF2B5EF4-FFF2-40B4-BE49-F238E27FC236}">
                <a16:creationId xmlns:a16="http://schemas.microsoft.com/office/drawing/2014/main" xmlns="" id="{019ADEFB-E36F-39E4-1E75-6E565BE9BE70}"/>
              </a:ext>
            </a:extLst>
          </p:cNvPr>
          <p:cNvPicPr>
            <a:picLocks noChangeAspect="1"/>
          </p:cNvPicPr>
          <p:nvPr/>
        </p:nvPicPr>
        <p:blipFill>
          <a:blip r:embed="rId7"/>
          <a:stretch>
            <a:fillRect/>
          </a:stretch>
        </p:blipFill>
        <p:spPr>
          <a:xfrm>
            <a:off x="9651332" y="4947326"/>
            <a:ext cx="2931440" cy="4148097"/>
          </a:xfrm>
          <a:prstGeom prst="rect">
            <a:avLst/>
          </a:prstGeom>
        </p:spPr>
      </p:pic>
      <p:sp>
        <p:nvSpPr>
          <p:cNvPr id="17" name="TextBox 16">
            <a:extLst>
              <a:ext uri="{FF2B5EF4-FFF2-40B4-BE49-F238E27FC236}">
                <a16:creationId xmlns:a16="http://schemas.microsoft.com/office/drawing/2014/main" xmlns="" id="{63EC221A-9784-AEF1-808B-797594CB8D56}"/>
              </a:ext>
            </a:extLst>
          </p:cNvPr>
          <p:cNvSpPr txBox="1"/>
          <p:nvPr/>
        </p:nvSpPr>
        <p:spPr>
          <a:xfrm>
            <a:off x="12681564" y="6868577"/>
            <a:ext cx="1948835" cy="980023"/>
          </a:xfrm>
          <a:prstGeom prst="rect">
            <a:avLst/>
          </a:prstGeom>
          <a:noFill/>
        </p:spPr>
        <p:txBody>
          <a:bodyPr wrap="square" rtlCol="0">
            <a:spAutoFit/>
          </a:bodyPr>
          <a:lstStyle/>
          <a:p>
            <a:r>
              <a:rPr lang="en-US" sz="1400" dirty="0"/>
              <a:t>A graphic overview of the most commonly affected nerve sites in neuralgic amyotrophy</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908800" y="5080000"/>
            <a:ext cx="812800" cy="812800"/>
          </a:xfrm>
          <a:prstGeom prst="rect">
            <a:avLst/>
          </a:prstGeom>
        </p:spPr>
      </p:pic>
    </p:spTree>
    <p:extLst>
      <p:ext uri="{BB962C8B-B14F-4D97-AF65-F5344CB8AC3E}">
        <p14:creationId xmlns:p14="http://schemas.microsoft.com/office/powerpoint/2010/main" val="989425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57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TotalTime>
  <Words>314</Words>
  <Application>Microsoft Macintosh PowerPoint</Application>
  <PresentationFormat>Custom</PresentationFormat>
  <Paragraphs>12</Paragraphs>
  <Slides>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Custom Design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Chew, Holly Raser</dc:creator>
  <cp:lastModifiedBy>Eveland, Annika</cp:lastModifiedBy>
  <cp:revision>61</cp:revision>
  <cp:lastPrinted>2015-03-26T13:41:51Z</cp:lastPrinted>
  <dcterms:created xsi:type="dcterms:W3CDTF">2014-10-16T20:59:19Z</dcterms:created>
  <dcterms:modified xsi:type="dcterms:W3CDTF">2022-10-01T20:15:29Z</dcterms:modified>
</cp:coreProperties>
</file>